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23F97-BA40-49DF-8C62-F9D39C3CCF97}" v="7" dt="2022-06-15T08:47:13.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vers - van Uden" userId="3bc1b155-21dc-4228-af2e-9a69b1d3578e" providerId="ADAL" clId="{5CF23F97-BA40-49DF-8C62-F9D39C3CCF97}"/>
    <pc:docChg chg="custSel addSld delSld modSld">
      <pc:chgData name="Kim Gevers - van Uden" userId="3bc1b155-21dc-4228-af2e-9a69b1d3578e" providerId="ADAL" clId="{5CF23F97-BA40-49DF-8C62-F9D39C3CCF97}" dt="2022-06-15T08:47:18.087" v="804"/>
      <pc:docMkLst>
        <pc:docMk/>
      </pc:docMkLst>
      <pc:sldChg chg="addSp modSp mod setBg setClrOvrMap">
        <pc:chgData name="Kim Gevers - van Uden" userId="3bc1b155-21dc-4228-af2e-9a69b1d3578e" providerId="ADAL" clId="{5CF23F97-BA40-49DF-8C62-F9D39C3CCF97}" dt="2022-06-08T11:42:29.153" v="2" actId="27614"/>
        <pc:sldMkLst>
          <pc:docMk/>
          <pc:sldMk cId="2594110431" sldId="256"/>
        </pc:sldMkLst>
        <pc:spChg chg="mod">
          <ac:chgData name="Kim Gevers - van Uden" userId="3bc1b155-21dc-4228-af2e-9a69b1d3578e" providerId="ADAL" clId="{5CF23F97-BA40-49DF-8C62-F9D39C3CCF97}" dt="2022-06-08T11:42:26.454" v="1" actId="26606"/>
          <ac:spMkLst>
            <pc:docMk/>
            <pc:sldMk cId="2594110431" sldId="256"/>
            <ac:spMk id="2" creationId="{E00BF27E-D6A8-1190-2475-AA3C9C7262B2}"/>
          </ac:spMkLst>
        </pc:spChg>
        <pc:spChg chg="mod">
          <ac:chgData name="Kim Gevers - van Uden" userId="3bc1b155-21dc-4228-af2e-9a69b1d3578e" providerId="ADAL" clId="{5CF23F97-BA40-49DF-8C62-F9D39C3CCF97}" dt="2022-06-08T11:42:26.454" v="1" actId="26606"/>
          <ac:spMkLst>
            <pc:docMk/>
            <pc:sldMk cId="2594110431" sldId="256"/>
            <ac:spMk id="3" creationId="{D59C7FFF-4CF3-39B2-C3E9-E3F91A837AA9}"/>
          </ac:spMkLst>
        </pc:spChg>
        <pc:spChg chg="add">
          <ac:chgData name="Kim Gevers - van Uden" userId="3bc1b155-21dc-4228-af2e-9a69b1d3578e" providerId="ADAL" clId="{5CF23F97-BA40-49DF-8C62-F9D39C3CCF97}" dt="2022-06-08T11:42:26.454" v="1" actId="26606"/>
          <ac:spMkLst>
            <pc:docMk/>
            <pc:sldMk cId="2594110431" sldId="256"/>
            <ac:spMk id="9" creationId="{8B3AE79A-6B95-44C3-B0A5-80E2F3E60606}"/>
          </ac:spMkLst>
        </pc:spChg>
        <pc:spChg chg="add">
          <ac:chgData name="Kim Gevers - van Uden" userId="3bc1b155-21dc-4228-af2e-9a69b1d3578e" providerId="ADAL" clId="{5CF23F97-BA40-49DF-8C62-F9D39C3CCF97}" dt="2022-06-08T11:42:26.454" v="1" actId="26606"/>
          <ac:spMkLst>
            <pc:docMk/>
            <pc:sldMk cId="2594110431" sldId="256"/>
            <ac:spMk id="11" creationId="{4A49FE10-080D-48D7-80FF-9A64D270AD87}"/>
          </ac:spMkLst>
        </pc:spChg>
        <pc:spChg chg="add">
          <ac:chgData name="Kim Gevers - van Uden" userId="3bc1b155-21dc-4228-af2e-9a69b1d3578e" providerId="ADAL" clId="{5CF23F97-BA40-49DF-8C62-F9D39C3CCF97}" dt="2022-06-08T11:42:26.454" v="1" actId="26606"/>
          <ac:spMkLst>
            <pc:docMk/>
            <pc:sldMk cId="2594110431" sldId="256"/>
            <ac:spMk id="13" creationId="{60A9E987-6859-4A62-922F-51B47D50D793}"/>
          </ac:spMkLst>
        </pc:spChg>
        <pc:picChg chg="add mod">
          <ac:chgData name="Kim Gevers - van Uden" userId="3bc1b155-21dc-4228-af2e-9a69b1d3578e" providerId="ADAL" clId="{5CF23F97-BA40-49DF-8C62-F9D39C3CCF97}" dt="2022-06-08T11:42:29.153" v="2" actId="27614"/>
          <ac:picMkLst>
            <pc:docMk/>
            <pc:sldMk cId="2594110431" sldId="256"/>
            <ac:picMk id="4" creationId="{69FF02D3-E8C2-2194-1BF5-4961106D50DD}"/>
          </ac:picMkLst>
        </pc:picChg>
      </pc:sldChg>
      <pc:sldChg chg="modSp new mod">
        <pc:chgData name="Kim Gevers - van Uden" userId="3bc1b155-21dc-4228-af2e-9a69b1d3578e" providerId="ADAL" clId="{5CF23F97-BA40-49DF-8C62-F9D39C3CCF97}" dt="2022-06-08T11:44:01.875" v="123" actId="20577"/>
        <pc:sldMkLst>
          <pc:docMk/>
          <pc:sldMk cId="1899495139" sldId="257"/>
        </pc:sldMkLst>
        <pc:spChg chg="mod">
          <ac:chgData name="Kim Gevers - van Uden" userId="3bc1b155-21dc-4228-af2e-9a69b1d3578e" providerId="ADAL" clId="{5CF23F97-BA40-49DF-8C62-F9D39C3CCF97}" dt="2022-06-08T11:42:43.937" v="20" actId="20577"/>
          <ac:spMkLst>
            <pc:docMk/>
            <pc:sldMk cId="1899495139" sldId="257"/>
            <ac:spMk id="2" creationId="{1923E999-CFC2-8771-A7F0-6E0E51942F05}"/>
          </ac:spMkLst>
        </pc:spChg>
        <pc:spChg chg="mod">
          <ac:chgData name="Kim Gevers - van Uden" userId="3bc1b155-21dc-4228-af2e-9a69b1d3578e" providerId="ADAL" clId="{5CF23F97-BA40-49DF-8C62-F9D39C3CCF97}" dt="2022-06-08T11:44:01.875" v="123" actId="20577"/>
          <ac:spMkLst>
            <pc:docMk/>
            <pc:sldMk cId="1899495139" sldId="257"/>
            <ac:spMk id="3" creationId="{E89554A6-34B7-FEB4-6E48-7466DAAA0A71}"/>
          </ac:spMkLst>
        </pc:spChg>
      </pc:sldChg>
      <pc:sldChg chg="addSp modSp new mod setBg">
        <pc:chgData name="Kim Gevers - van Uden" userId="3bc1b155-21dc-4228-af2e-9a69b1d3578e" providerId="ADAL" clId="{5CF23F97-BA40-49DF-8C62-F9D39C3CCF97}" dt="2022-06-08T11:46:29.709" v="155" actId="26606"/>
        <pc:sldMkLst>
          <pc:docMk/>
          <pc:sldMk cId="1662455671" sldId="258"/>
        </pc:sldMkLst>
        <pc:spChg chg="mod">
          <ac:chgData name="Kim Gevers - van Uden" userId="3bc1b155-21dc-4228-af2e-9a69b1d3578e" providerId="ADAL" clId="{5CF23F97-BA40-49DF-8C62-F9D39C3CCF97}" dt="2022-06-08T11:46:29.709" v="155" actId="26606"/>
          <ac:spMkLst>
            <pc:docMk/>
            <pc:sldMk cId="1662455671" sldId="258"/>
            <ac:spMk id="2" creationId="{C1DFD205-5077-B97E-A02C-4BD78FA1C8D9}"/>
          </ac:spMkLst>
        </pc:spChg>
        <pc:spChg chg="mod">
          <ac:chgData name="Kim Gevers - van Uden" userId="3bc1b155-21dc-4228-af2e-9a69b1d3578e" providerId="ADAL" clId="{5CF23F97-BA40-49DF-8C62-F9D39C3CCF97}" dt="2022-06-08T11:46:29.709" v="155" actId="26606"/>
          <ac:spMkLst>
            <pc:docMk/>
            <pc:sldMk cId="1662455671" sldId="258"/>
            <ac:spMk id="3" creationId="{406D62E0-C30A-8EEC-55C5-BE6B8C13A810}"/>
          </ac:spMkLst>
        </pc:spChg>
        <pc:picChg chg="add mod">
          <ac:chgData name="Kim Gevers - van Uden" userId="3bc1b155-21dc-4228-af2e-9a69b1d3578e" providerId="ADAL" clId="{5CF23F97-BA40-49DF-8C62-F9D39C3CCF97}" dt="2022-06-08T11:46:29.709" v="155" actId="26606"/>
          <ac:picMkLst>
            <pc:docMk/>
            <pc:sldMk cId="1662455671" sldId="258"/>
            <ac:picMk id="4" creationId="{CDE957A4-3197-8204-9D44-35BE62F19209}"/>
          </ac:picMkLst>
        </pc:picChg>
      </pc:sldChg>
      <pc:sldChg chg="addSp modSp new mod">
        <pc:chgData name="Kim Gevers - van Uden" userId="3bc1b155-21dc-4228-af2e-9a69b1d3578e" providerId="ADAL" clId="{5CF23F97-BA40-49DF-8C62-F9D39C3CCF97}" dt="2022-06-08T11:48:39.523" v="369" actId="1076"/>
        <pc:sldMkLst>
          <pc:docMk/>
          <pc:sldMk cId="3121898438" sldId="259"/>
        </pc:sldMkLst>
        <pc:spChg chg="mod">
          <ac:chgData name="Kim Gevers - van Uden" userId="3bc1b155-21dc-4228-af2e-9a69b1d3578e" providerId="ADAL" clId="{5CF23F97-BA40-49DF-8C62-F9D39C3CCF97}" dt="2022-06-08T11:46:44.828" v="174" actId="20577"/>
          <ac:spMkLst>
            <pc:docMk/>
            <pc:sldMk cId="3121898438" sldId="259"/>
            <ac:spMk id="2" creationId="{E9D238C9-4EEE-6089-1328-3AC96EC630C4}"/>
          </ac:spMkLst>
        </pc:spChg>
        <pc:spChg chg="mod">
          <ac:chgData name="Kim Gevers - van Uden" userId="3bc1b155-21dc-4228-af2e-9a69b1d3578e" providerId="ADAL" clId="{5CF23F97-BA40-49DF-8C62-F9D39C3CCF97}" dt="2022-06-08T11:48:06.517" v="366" actId="20577"/>
          <ac:spMkLst>
            <pc:docMk/>
            <pc:sldMk cId="3121898438" sldId="259"/>
            <ac:spMk id="3" creationId="{111C9CB3-CE41-4D60-9652-02B9B10DC7F9}"/>
          </ac:spMkLst>
        </pc:spChg>
        <pc:picChg chg="add mod">
          <ac:chgData name="Kim Gevers - van Uden" userId="3bc1b155-21dc-4228-af2e-9a69b1d3578e" providerId="ADAL" clId="{5CF23F97-BA40-49DF-8C62-F9D39C3CCF97}" dt="2022-06-08T11:48:39.523" v="369" actId="1076"/>
          <ac:picMkLst>
            <pc:docMk/>
            <pc:sldMk cId="3121898438" sldId="259"/>
            <ac:picMk id="4" creationId="{2BF84D8B-C262-819A-83C0-0996F61B8BCB}"/>
          </ac:picMkLst>
        </pc:picChg>
      </pc:sldChg>
      <pc:sldChg chg="modSp new mod">
        <pc:chgData name="Kim Gevers - van Uden" userId="3bc1b155-21dc-4228-af2e-9a69b1d3578e" providerId="ADAL" clId="{5CF23F97-BA40-49DF-8C62-F9D39C3CCF97}" dt="2022-06-15T08:20:51.770" v="449"/>
        <pc:sldMkLst>
          <pc:docMk/>
          <pc:sldMk cId="1091800307" sldId="260"/>
        </pc:sldMkLst>
        <pc:spChg chg="mod">
          <ac:chgData name="Kim Gevers - van Uden" userId="3bc1b155-21dc-4228-af2e-9a69b1d3578e" providerId="ADAL" clId="{5CF23F97-BA40-49DF-8C62-F9D39C3CCF97}" dt="2022-06-08T11:48:59.454" v="380" actId="20577"/>
          <ac:spMkLst>
            <pc:docMk/>
            <pc:sldMk cId="1091800307" sldId="260"/>
            <ac:spMk id="2" creationId="{10268649-894D-5D3B-A773-9CB3D5A9AE0D}"/>
          </ac:spMkLst>
        </pc:spChg>
        <pc:spChg chg="mod">
          <ac:chgData name="Kim Gevers - van Uden" userId="3bc1b155-21dc-4228-af2e-9a69b1d3578e" providerId="ADAL" clId="{5CF23F97-BA40-49DF-8C62-F9D39C3CCF97}" dt="2022-06-15T08:20:51.770" v="449"/>
          <ac:spMkLst>
            <pc:docMk/>
            <pc:sldMk cId="1091800307" sldId="260"/>
            <ac:spMk id="3" creationId="{55EAE9D5-63B0-8F7F-688D-A47040B6E410}"/>
          </ac:spMkLst>
        </pc:spChg>
      </pc:sldChg>
      <pc:sldChg chg="modSp new mod">
        <pc:chgData name="Kim Gevers - van Uden" userId="3bc1b155-21dc-4228-af2e-9a69b1d3578e" providerId="ADAL" clId="{5CF23F97-BA40-49DF-8C62-F9D39C3CCF97}" dt="2022-06-15T08:22:11.568" v="461" actId="27636"/>
        <pc:sldMkLst>
          <pc:docMk/>
          <pc:sldMk cId="323018987" sldId="261"/>
        </pc:sldMkLst>
        <pc:spChg chg="mod">
          <ac:chgData name="Kim Gevers - van Uden" userId="3bc1b155-21dc-4228-af2e-9a69b1d3578e" providerId="ADAL" clId="{5CF23F97-BA40-49DF-8C62-F9D39C3CCF97}" dt="2022-06-15T08:21:11.782" v="456" actId="20577"/>
          <ac:spMkLst>
            <pc:docMk/>
            <pc:sldMk cId="323018987" sldId="261"/>
            <ac:spMk id="2" creationId="{78847872-719E-0747-C473-596E9C131780}"/>
          </ac:spMkLst>
        </pc:spChg>
        <pc:spChg chg="mod">
          <ac:chgData name="Kim Gevers - van Uden" userId="3bc1b155-21dc-4228-af2e-9a69b1d3578e" providerId="ADAL" clId="{5CF23F97-BA40-49DF-8C62-F9D39C3CCF97}" dt="2022-06-15T08:22:11.568" v="461" actId="27636"/>
          <ac:spMkLst>
            <pc:docMk/>
            <pc:sldMk cId="323018987" sldId="261"/>
            <ac:spMk id="3" creationId="{FE54DC15-75E3-6118-2616-EDE0D5A256F9}"/>
          </ac:spMkLst>
        </pc:spChg>
      </pc:sldChg>
      <pc:sldChg chg="modSp new mod">
        <pc:chgData name="Kim Gevers - van Uden" userId="3bc1b155-21dc-4228-af2e-9a69b1d3578e" providerId="ADAL" clId="{5CF23F97-BA40-49DF-8C62-F9D39C3CCF97}" dt="2022-06-15T08:22:51.585" v="471" actId="5793"/>
        <pc:sldMkLst>
          <pc:docMk/>
          <pc:sldMk cId="1096294890" sldId="262"/>
        </pc:sldMkLst>
        <pc:spChg chg="mod">
          <ac:chgData name="Kim Gevers - van Uden" userId="3bc1b155-21dc-4228-af2e-9a69b1d3578e" providerId="ADAL" clId="{5CF23F97-BA40-49DF-8C62-F9D39C3CCF97}" dt="2022-06-15T08:22:21.904" v="468" actId="20577"/>
          <ac:spMkLst>
            <pc:docMk/>
            <pc:sldMk cId="1096294890" sldId="262"/>
            <ac:spMk id="2" creationId="{17C916C2-7FE6-17E3-784A-A737E42B8156}"/>
          </ac:spMkLst>
        </pc:spChg>
        <pc:spChg chg="mod">
          <ac:chgData name="Kim Gevers - van Uden" userId="3bc1b155-21dc-4228-af2e-9a69b1d3578e" providerId="ADAL" clId="{5CF23F97-BA40-49DF-8C62-F9D39C3CCF97}" dt="2022-06-15T08:22:51.585" v="471" actId="5793"/>
          <ac:spMkLst>
            <pc:docMk/>
            <pc:sldMk cId="1096294890" sldId="262"/>
            <ac:spMk id="3" creationId="{FEA76082-073E-B4BE-53AA-C74370BB8174}"/>
          </ac:spMkLst>
        </pc:spChg>
      </pc:sldChg>
      <pc:sldChg chg="modSp new mod">
        <pc:chgData name="Kim Gevers - van Uden" userId="3bc1b155-21dc-4228-af2e-9a69b1d3578e" providerId="ADAL" clId="{5CF23F97-BA40-49DF-8C62-F9D39C3CCF97}" dt="2022-06-15T08:29:01.348" v="492" actId="27636"/>
        <pc:sldMkLst>
          <pc:docMk/>
          <pc:sldMk cId="3319161707" sldId="263"/>
        </pc:sldMkLst>
        <pc:spChg chg="mod">
          <ac:chgData name="Kim Gevers - van Uden" userId="3bc1b155-21dc-4228-af2e-9a69b1d3578e" providerId="ADAL" clId="{5CF23F97-BA40-49DF-8C62-F9D39C3CCF97}" dt="2022-06-15T08:23:06.461" v="485" actId="20577"/>
          <ac:spMkLst>
            <pc:docMk/>
            <pc:sldMk cId="3319161707" sldId="263"/>
            <ac:spMk id="2" creationId="{95382C8D-94A2-21F1-1F5E-1BC406DD7FE9}"/>
          </ac:spMkLst>
        </pc:spChg>
        <pc:spChg chg="mod">
          <ac:chgData name="Kim Gevers - van Uden" userId="3bc1b155-21dc-4228-af2e-9a69b1d3578e" providerId="ADAL" clId="{5CF23F97-BA40-49DF-8C62-F9D39C3CCF97}" dt="2022-06-15T08:29:01.348" v="492" actId="27636"/>
          <ac:spMkLst>
            <pc:docMk/>
            <pc:sldMk cId="3319161707" sldId="263"/>
            <ac:spMk id="3" creationId="{3390701A-548F-5F6E-1033-C9CAC495921F}"/>
          </ac:spMkLst>
        </pc:spChg>
      </pc:sldChg>
      <pc:sldChg chg="addSp modSp new mod">
        <pc:chgData name="Kim Gevers - van Uden" userId="3bc1b155-21dc-4228-af2e-9a69b1d3578e" providerId="ADAL" clId="{5CF23F97-BA40-49DF-8C62-F9D39C3CCF97}" dt="2022-06-15T08:33:23.248" v="597" actId="1076"/>
        <pc:sldMkLst>
          <pc:docMk/>
          <pc:sldMk cId="2419257161" sldId="264"/>
        </pc:sldMkLst>
        <pc:spChg chg="mod">
          <ac:chgData name="Kim Gevers - van Uden" userId="3bc1b155-21dc-4228-af2e-9a69b1d3578e" providerId="ADAL" clId="{5CF23F97-BA40-49DF-8C62-F9D39C3CCF97}" dt="2022-06-15T08:30:41.122" v="522" actId="20577"/>
          <ac:spMkLst>
            <pc:docMk/>
            <pc:sldMk cId="2419257161" sldId="264"/>
            <ac:spMk id="2" creationId="{E78C96C4-023A-BE0C-185F-4082E616337E}"/>
          </ac:spMkLst>
        </pc:spChg>
        <pc:spChg chg="mod">
          <ac:chgData name="Kim Gevers - van Uden" userId="3bc1b155-21dc-4228-af2e-9a69b1d3578e" providerId="ADAL" clId="{5CF23F97-BA40-49DF-8C62-F9D39C3CCF97}" dt="2022-06-15T08:31:49.995" v="593" actId="27636"/>
          <ac:spMkLst>
            <pc:docMk/>
            <pc:sldMk cId="2419257161" sldId="264"/>
            <ac:spMk id="3" creationId="{E9DBCD53-C39C-954B-E529-19BEAB03AE85}"/>
          </ac:spMkLst>
        </pc:spChg>
        <pc:picChg chg="add mod">
          <ac:chgData name="Kim Gevers - van Uden" userId="3bc1b155-21dc-4228-af2e-9a69b1d3578e" providerId="ADAL" clId="{5CF23F97-BA40-49DF-8C62-F9D39C3CCF97}" dt="2022-06-15T08:33:23.248" v="597" actId="1076"/>
          <ac:picMkLst>
            <pc:docMk/>
            <pc:sldMk cId="2419257161" sldId="264"/>
            <ac:picMk id="4" creationId="{A713F093-7889-CDC4-D90C-A6F2577AFFE6}"/>
          </ac:picMkLst>
        </pc:picChg>
      </pc:sldChg>
      <pc:sldChg chg="addSp modSp new mod">
        <pc:chgData name="Kim Gevers - van Uden" userId="3bc1b155-21dc-4228-af2e-9a69b1d3578e" providerId="ADAL" clId="{5CF23F97-BA40-49DF-8C62-F9D39C3CCF97}" dt="2022-06-15T08:40:08.304" v="667" actId="1076"/>
        <pc:sldMkLst>
          <pc:docMk/>
          <pc:sldMk cId="936815734" sldId="265"/>
        </pc:sldMkLst>
        <pc:spChg chg="mod">
          <ac:chgData name="Kim Gevers - van Uden" userId="3bc1b155-21dc-4228-af2e-9a69b1d3578e" providerId="ADAL" clId="{5CF23F97-BA40-49DF-8C62-F9D39C3CCF97}" dt="2022-06-15T08:38:13.199" v="631" actId="20577"/>
          <ac:spMkLst>
            <pc:docMk/>
            <pc:sldMk cId="936815734" sldId="265"/>
            <ac:spMk id="2" creationId="{E0EBF8F1-6ABC-108A-8669-2B28C720BC26}"/>
          </ac:spMkLst>
        </pc:spChg>
        <pc:spChg chg="mod">
          <ac:chgData name="Kim Gevers - van Uden" userId="3bc1b155-21dc-4228-af2e-9a69b1d3578e" providerId="ADAL" clId="{5CF23F97-BA40-49DF-8C62-F9D39C3CCF97}" dt="2022-06-15T08:39:13.436" v="663" actId="27636"/>
          <ac:spMkLst>
            <pc:docMk/>
            <pc:sldMk cId="936815734" sldId="265"/>
            <ac:spMk id="3" creationId="{7E12A631-8F3C-2D99-6142-3DA9278D8EB7}"/>
          </ac:spMkLst>
        </pc:spChg>
        <pc:picChg chg="add mod">
          <ac:chgData name="Kim Gevers - van Uden" userId="3bc1b155-21dc-4228-af2e-9a69b1d3578e" providerId="ADAL" clId="{5CF23F97-BA40-49DF-8C62-F9D39C3CCF97}" dt="2022-06-15T08:40:08.304" v="667" actId="1076"/>
          <ac:picMkLst>
            <pc:docMk/>
            <pc:sldMk cId="936815734" sldId="265"/>
            <ac:picMk id="4" creationId="{82A9CC21-5A93-0FDD-0773-ADBA48491904}"/>
          </ac:picMkLst>
        </pc:picChg>
      </pc:sldChg>
      <pc:sldChg chg="addSp modSp new mod">
        <pc:chgData name="Kim Gevers - van Uden" userId="3bc1b155-21dc-4228-af2e-9a69b1d3578e" providerId="ADAL" clId="{5CF23F97-BA40-49DF-8C62-F9D39C3CCF97}" dt="2022-06-15T08:44:44.549" v="730" actId="1076"/>
        <pc:sldMkLst>
          <pc:docMk/>
          <pc:sldMk cId="664434056" sldId="266"/>
        </pc:sldMkLst>
        <pc:spChg chg="mod">
          <ac:chgData name="Kim Gevers - van Uden" userId="3bc1b155-21dc-4228-af2e-9a69b1d3578e" providerId="ADAL" clId="{5CF23F97-BA40-49DF-8C62-F9D39C3CCF97}" dt="2022-06-15T08:40:25.084" v="707" actId="20577"/>
          <ac:spMkLst>
            <pc:docMk/>
            <pc:sldMk cId="664434056" sldId="266"/>
            <ac:spMk id="2" creationId="{9E292E91-6AFE-7D5D-1C8F-C75AE2AC7241}"/>
          </ac:spMkLst>
        </pc:spChg>
        <pc:spChg chg="mod">
          <ac:chgData name="Kim Gevers - van Uden" userId="3bc1b155-21dc-4228-af2e-9a69b1d3578e" providerId="ADAL" clId="{5CF23F97-BA40-49DF-8C62-F9D39C3CCF97}" dt="2022-06-15T08:42:14.918" v="726" actId="27636"/>
          <ac:spMkLst>
            <pc:docMk/>
            <pc:sldMk cId="664434056" sldId="266"/>
            <ac:spMk id="3" creationId="{2621C827-E6A8-40E9-3D18-0D8394D80F34}"/>
          </ac:spMkLst>
        </pc:spChg>
        <pc:picChg chg="add mod">
          <ac:chgData name="Kim Gevers - van Uden" userId="3bc1b155-21dc-4228-af2e-9a69b1d3578e" providerId="ADAL" clId="{5CF23F97-BA40-49DF-8C62-F9D39C3CCF97}" dt="2022-06-15T08:44:44.549" v="730" actId="1076"/>
          <ac:picMkLst>
            <pc:docMk/>
            <pc:sldMk cId="664434056" sldId="266"/>
            <ac:picMk id="4" creationId="{D7156698-C574-1CCA-0558-1AA4D14A6C58}"/>
          </ac:picMkLst>
        </pc:picChg>
      </pc:sldChg>
      <pc:sldChg chg="addSp modSp new mod setBg addAnim">
        <pc:chgData name="Kim Gevers - van Uden" userId="3bc1b155-21dc-4228-af2e-9a69b1d3578e" providerId="ADAL" clId="{5CF23F97-BA40-49DF-8C62-F9D39C3CCF97}" dt="2022-06-15T08:47:18.087" v="804"/>
        <pc:sldMkLst>
          <pc:docMk/>
          <pc:sldMk cId="1090852639" sldId="267"/>
        </pc:sldMkLst>
        <pc:spChg chg="mod">
          <ac:chgData name="Kim Gevers - van Uden" userId="3bc1b155-21dc-4228-af2e-9a69b1d3578e" providerId="ADAL" clId="{5CF23F97-BA40-49DF-8C62-F9D39C3CCF97}" dt="2022-06-15T08:47:18.082" v="803" actId="26606"/>
          <ac:spMkLst>
            <pc:docMk/>
            <pc:sldMk cId="1090852639" sldId="267"/>
            <ac:spMk id="2" creationId="{10B0E402-D8F9-56E5-E135-75B5FC4DB207}"/>
          </ac:spMkLst>
        </pc:spChg>
        <pc:spChg chg="mod">
          <ac:chgData name="Kim Gevers - van Uden" userId="3bc1b155-21dc-4228-af2e-9a69b1d3578e" providerId="ADAL" clId="{5CF23F97-BA40-49DF-8C62-F9D39C3CCF97}" dt="2022-06-15T08:47:18.082" v="803" actId="26606"/>
          <ac:spMkLst>
            <pc:docMk/>
            <pc:sldMk cId="1090852639" sldId="267"/>
            <ac:spMk id="3" creationId="{045EA230-D5B8-24EF-06A2-42E59AE0E6F1}"/>
          </ac:spMkLst>
        </pc:spChg>
        <pc:spChg chg="add">
          <ac:chgData name="Kim Gevers - van Uden" userId="3bc1b155-21dc-4228-af2e-9a69b1d3578e" providerId="ADAL" clId="{5CF23F97-BA40-49DF-8C62-F9D39C3CCF97}" dt="2022-06-15T08:47:18.082" v="803" actId="26606"/>
          <ac:spMkLst>
            <pc:docMk/>
            <pc:sldMk cId="1090852639" sldId="267"/>
            <ac:spMk id="9" creationId="{621227B1-1586-4CEF-A0F1-E3C7FFBD4AB7}"/>
          </ac:spMkLst>
        </pc:spChg>
        <pc:spChg chg="add">
          <ac:chgData name="Kim Gevers - van Uden" userId="3bc1b155-21dc-4228-af2e-9a69b1d3578e" providerId="ADAL" clId="{5CF23F97-BA40-49DF-8C62-F9D39C3CCF97}" dt="2022-06-15T08:47:18.082" v="803" actId="26606"/>
          <ac:spMkLst>
            <pc:docMk/>
            <pc:sldMk cId="1090852639" sldId="267"/>
            <ac:spMk id="11" creationId="{AD84F4E6-B3B1-40B7-A8C4-2D1683E6F637}"/>
          </ac:spMkLst>
        </pc:spChg>
        <pc:spChg chg="add">
          <ac:chgData name="Kim Gevers - van Uden" userId="3bc1b155-21dc-4228-af2e-9a69b1d3578e" providerId="ADAL" clId="{5CF23F97-BA40-49DF-8C62-F9D39C3CCF97}" dt="2022-06-15T08:47:18.082" v="803" actId="26606"/>
          <ac:spMkLst>
            <pc:docMk/>
            <pc:sldMk cId="1090852639" sldId="267"/>
            <ac:spMk id="13" creationId="{67B81D4B-A7B2-4B11-A131-E1B85DFEE4E3}"/>
          </ac:spMkLst>
        </pc:spChg>
        <pc:picChg chg="add mod ord">
          <ac:chgData name="Kim Gevers - van Uden" userId="3bc1b155-21dc-4228-af2e-9a69b1d3578e" providerId="ADAL" clId="{5CF23F97-BA40-49DF-8C62-F9D39C3CCF97}" dt="2022-06-15T08:47:18.082" v="803" actId="26606"/>
          <ac:picMkLst>
            <pc:docMk/>
            <pc:sldMk cId="1090852639" sldId="267"/>
            <ac:picMk id="4" creationId="{472AF309-9AAD-4E7E-4A3A-5A4AF178FB09}"/>
          </ac:picMkLst>
        </pc:picChg>
      </pc:sldChg>
      <pc:sldChg chg="new del">
        <pc:chgData name="Kim Gevers - van Uden" userId="3bc1b155-21dc-4228-af2e-9a69b1d3578e" providerId="ADAL" clId="{5CF23F97-BA40-49DF-8C62-F9D39C3CCF97}" dt="2022-06-15T08:45:13.566" v="732" actId="47"/>
        <pc:sldMkLst>
          <pc:docMk/>
          <pc:sldMk cId="2698087907"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CD7AB6E-9EF0-4CC6-BE68-1DA9529E45B0}" type="datetimeFigureOut">
              <a:rPr lang="nl-NL" smtClean="0"/>
              <a:t>8-6-2022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129648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D7AB6E-9EF0-4CC6-BE68-1DA9529E45B0}" type="datetimeFigureOut">
              <a:rPr lang="nl-NL" smtClean="0"/>
              <a:t>8-6-2022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21563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CD7AB6E-9EF0-4CC6-BE68-1DA9529E45B0}" type="datetimeFigureOut">
              <a:rPr lang="nl-NL" smtClean="0"/>
              <a:t>8-6-2022</a:t>
            </a:fld>
            <a:endParaRPr lang="nl-NL"/>
          </a:p>
        </p:txBody>
      </p:sp>
      <p:sp>
        <p:nvSpPr>
          <p:cNvPr id="5" name="Footer Placeholder 4"/>
          <p:cNvSpPr>
            <a:spLocks noGrp="1"/>
          </p:cNvSpPr>
          <p:nvPr>
            <p:ph type="ftr" sz="quarter" idx="11"/>
          </p:nvPr>
        </p:nvSpPr>
        <p:spPr>
          <a:xfrm>
            <a:off x="3776135" y="6422854"/>
            <a:ext cx="4279669" cy="365125"/>
          </a:xfrm>
        </p:spPr>
        <p:txBody>
          <a:bodyPr/>
          <a:lstStyle/>
          <a:p>
            <a:endParaRPr lang="nl-NL"/>
          </a:p>
        </p:txBody>
      </p:sp>
      <p:sp>
        <p:nvSpPr>
          <p:cNvPr id="6" name="Slide Number Placeholder 5"/>
          <p:cNvSpPr>
            <a:spLocks noGrp="1"/>
          </p:cNvSpPr>
          <p:nvPr>
            <p:ph type="sldNum" sz="quarter" idx="12"/>
          </p:nvPr>
        </p:nvSpPr>
        <p:spPr>
          <a:xfrm>
            <a:off x="8073048" y="6422854"/>
            <a:ext cx="879759" cy="365125"/>
          </a:xfrm>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416546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D7AB6E-9EF0-4CC6-BE68-1DA9529E45B0}" type="datetimeFigureOut">
              <a:rPr lang="nl-NL" smtClean="0"/>
              <a:t>8-6-2022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258860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3CD7AB6E-9EF0-4CC6-BE68-1DA9529E45B0}" type="datetimeFigureOut">
              <a:rPr lang="nl-NL" smtClean="0"/>
              <a:t>8-6-2022</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6D4449E-0908-4D84-AFB6-DDC87768EE0E}" type="slidenum">
              <a:rPr lang="nl-NL" smtClean="0"/>
              <a:t>‹nr.›</a:t>
            </a:fld>
            <a:endParaRPr lang="nl-NL"/>
          </a:p>
        </p:txBody>
      </p:sp>
    </p:spTree>
    <p:extLst>
      <p:ext uri="{BB962C8B-B14F-4D97-AF65-F5344CB8AC3E}">
        <p14:creationId xmlns:p14="http://schemas.microsoft.com/office/powerpoint/2010/main" val="9858379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D7AB6E-9EF0-4CC6-BE68-1DA9529E45B0}" type="datetimeFigureOut">
              <a:rPr lang="nl-NL" smtClean="0"/>
              <a:t>8-6-2022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105527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CD7AB6E-9EF0-4CC6-BE68-1DA9529E45B0}" type="datetimeFigureOut">
              <a:rPr lang="nl-NL" smtClean="0"/>
              <a:t>8-6-2022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224332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CD7AB6E-9EF0-4CC6-BE68-1DA9529E45B0}" type="datetimeFigureOut">
              <a:rPr lang="nl-NL" smtClean="0"/>
              <a:t>8-6-2022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103900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7AB6E-9EF0-4CC6-BE68-1DA9529E45B0}" type="datetimeFigureOut">
              <a:rPr lang="nl-NL" smtClean="0"/>
              <a:t>8-6-2022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405200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D7AB6E-9EF0-4CC6-BE68-1DA9529E45B0}" type="datetimeFigureOut">
              <a:rPr lang="nl-NL" smtClean="0"/>
              <a:t>8-6-2022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10534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D7AB6E-9EF0-4CC6-BE68-1DA9529E45B0}" type="datetimeFigureOut">
              <a:rPr lang="nl-NL" smtClean="0"/>
              <a:t>8-6-2022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6D4449E-0908-4D84-AFB6-DDC87768EE0E}" type="slidenum">
              <a:rPr lang="nl-NL" smtClean="0"/>
              <a:t>‹nr.›</a:t>
            </a:fld>
            <a:endParaRPr lang="nl-NL"/>
          </a:p>
        </p:txBody>
      </p:sp>
    </p:spTree>
    <p:extLst>
      <p:ext uri="{BB962C8B-B14F-4D97-AF65-F5344CB8AC3E}">
        <p14:creationId xmlns:p14="http://schemas.microsoft.com/office/powerpoint/2010/main" val="176375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CD7AB6E-9EF0-4CC6-BE68-1DA9529E45B0}" type="datetimeFigureOut">
              <a:rPr lang="nl-NL" smtClean="0"/>
              <a:t>8-6-2022</a:t>
            </a:fld>
            <a:endParaRPr lang="nl-N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nl-N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6D4449E-0908-4D84-AFB6-DDC87768EE0E}" type="slidenum">
              <a:rPr lang="nl-NL" smtClean="0"/>
              <a:t>‹nr.›</a:t>
            </a:fld>
            <a:endParaRPr lang="nl-NL"/>
          </a:p>
        </p:txBody>
      </p:sp>
    </p:spTree>
    <p:extLst>
      <p:ext uri="{BB962C8B-B14F-4D97-AF65-F5344CB8AC3E}">
        <p14:creationId xmlns:p14="http://schemas.microsoft.com/office/powerpoint/2010/main" val="129469411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0BF27E-D6A8-1190-2475-AA3C9C7262B2}"/>
              </a:ext>
            </a:extLst>
          </p:cNvPr>
          <p:cNvSpPr>
            <a:spLocks noGrp="1"/>
          </p:cNvSpPr>
          <p:nvPr>
            <p:ph type="ctrTitle"/>
          </p:nvPr>
        </p:nvSpPr>
        <p:spPr>
          <a:xfrm>
            <a:off x="7865806" y="2194560"/>
            <a:ext cx="4001729" cy="1739347"/>
          </a:xfrm>
        </p:spPr>
        <p:txBody>
          <a:bodyPr>
            <a:normAutofit/>
          </a:bodyPr>
          <a:lstStyle/>
          <a:p>
            <a:r>
              <a:rPr lang="nl-NL" sz="3400">
                <a:solidFill>
                  <a:schemeClr val="tx2"/>
                </a:solidFill>
              </a:rPr>
              <a:t>Brandwonden.</a:t>
            </a:r>
          </a:p>
        </p:txBody>
      </p:sp>
      <p:sp>
        <p:nvSpPr>
          <p:cNvPr id="3" name="Ondertitel 2">
            <a:extLst>
              <a:ext uri="{FF2B5EF4-FFF2-40B4-BE49-F238E27FC236}">
                <a16:creationId xmlns:a16="http://schemas.microsoft.com/office/drawing/2014/main" id="{D59C7FFF-4CF3-39B2-C3E9-E3F91A837AA9}"/>
              </a:ext>
            </a:extLst>
          </p:cNvPr>
          <p:cNvSpPr>
            <a:spLocks noGrp="1"/>
          </p:cNvSpPr>
          <p:nvPr>
            <p:ph type="subTitle" idx="1"/>
          </p:nvPr>
        </p:nvSpPr>
        <p:spPr>
          <a:xfrm>
            <a:off x="7865806" y="3996250"/>
            <a:ext cx="4003106" cy="1942434"/>
          </a:xfrm>
        </p:spPr>
        <p:txBody>
          <a:bodyPr>
            <a:normAutofit/>
          </a:bodyPr>
          <a:lstStyle/>
          <a:p>
            <a:r>
              <a:rPr lang="nl-NL" sz="1800">
                <a:solidFill>
                  <a:schemeClr val="bg2"/>
                </a:solidFill>
              </a:rPr>
              <a:t>MZ3 &amp; 4 Leerjaar 2</a:t>
            </a:r>
          </a:p>
        </p:txBody>
      </p:sp>
      <p:sp>
        <p:nvSpPr>
          <p:cNvPr id="13" name="Rectangle 12">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 name="Afbeelding 3" descr="Afbeelding met natuur, donker&#10;&#10;Automatisch gegenereerde beschrijving">
            <a:extLst>
              <a:ext uri="{FF2B5EF4-FFF2-40B4-BE49-F238E27FC236}">
                <a16:creationId xmlns:a16="http://schemas.microsoft.com/office/drawing/2014/main" id="{69FF02D3-E8C2-2194-1BF5-4961106D50DD}"/>
              </a:ext>
            </a:extLst>
          </p:cNvPr>
          <p:cNvPicPr>
            <a:picLocks noChangeAspect="1"/>
          </p:cNvPicPr>
          <p:nvPr/>
        </p:nvPicPr>
        <p:blipFill>
          <a:blip r:embed="rId2"/>
          <a:stretch>
            <a:fillRect/>
          </a:stretch>
        </p:blipFill>
        <p:spPr>
          <a:xfrm>
            <a:off x="634275" y="1755619"/>
            <a:ext cx="6266001" cy="3305316"/>
          </a:xfrm>
          <a:prstGeom prst="rect">
            <a:avLst/>
          </a:prstGeom>
        </p:spPr>
      </p:pic>
    </p:spTree>
    <p:extLst>
      <p:ext uri="{BB962C8B-B14F-4D97-AF65-F5344CB8AC3E}">
        <p14:creationId xmlns:p14="http://schemas.microsoft.com/office/powerpoint/2010/main" val="259411043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BF8F1-6ABC-108A-8669-2B28C720BC26}"/>
              </a:ext>
            </a:extLst>
          </p:cNvPr>
          <p:cNvSpPr>
            <a:spLocks noGrp="1"/>
          </p:cNvSpPr>
          <p:nvPr>
            <p:ph type="title"/>
          </p:nvPr>
        </p:nvSpPr>
        <p:spPr/>
        <p:txBody>
          <a:bodyPr/>
          <a:lstStyle/>
          <a:p>
            <a:r>
              <a:rPr lang="nl-NL" dirty="0"/>
              <a:t>Gradatie van een brandwond</a:t>
            </a:r>
          </a:p>
        </p:txBody>
      </p:sp>
      <p:sp>
        <p:nvSpPr>
          <p:cNvPr id="3" name="Tijdelijke aanduiding voor inhoud 2">
            <a:extLst>
              <a:ext uri="{FF2B5EF4-FFF2-40B4-BE49-F238E27FC236}">
                <a16:creationId xmlns:a16="http://schemas.microsoft.com/office/drawing/2014/main" id="{7E12A631-8F3C-2D99-6142-3DA9278D8EB7}"/>
              </a:ext>
            </a:extLst>
          </p:cNvPr>
          <p:cNvSpPr>
            <a:spLocks noGrp="1"/>
          </p:cNvSpPr>
          <p:nvPr>
            <p:ph idx="1"/>
          </p:nvPr>
        </p:nvSpPr>
        <p:spPr/>
        <p:txBody>
          <a:bodyPr>
            <a:normAutofit/>
          </a:bodyPr>
          <a:lstStyle/>
          <a:p>
            <a:r>
              <a:rPr lang="nl-NL" dirty="0"/>
              <a:t>2</a:t>
            </a:r>
            <a:r>
              <a:rPr lang="nl-NL" baseline="30000" dirty="0"/>
              <a:t>e</a:t>
            </a:r>
            <a:r>
              <a:rPr lang="nl-NL" dirty="0"/>
              <a:t> </a:t>
            </a:r>
            <a:r>
              <a:rPr lang="nl-NL" dirty="0" err="1"/>
              <a:t>graads</a:t>
            </a:r>
            <a:r>
              <a:rPr lang="nl-NL" dirty="0"/>
              <a:t>: </a:t>
            </a:r>
          </a:p>
          <a:p>
            <a:endParaRPr lang="nl-NL" dirty="0"/>
          </a:p>
          <a:p>
            <a:r>
              <a:rPr lang="nl-NL" dirty="0"/>
              <a:t>Een tweedegraadsverbranding is onder te verdelen in:</a:t>
            </a:r>
          </a:p>
          <a:p>
            <a:r>
              <a:rPr lang="nl-NL" dirty="0"/>
              <a:t>een oppervlakkige verbranding. Hierbij is de huid glanzend roze of rood. Ook is de huid zeer pijnlijk met zichtbare blaren gevuld met helder vocht. De blaren kunnen intact of kapot zijn. Een oppervlakkige tweedegraadsverbranding kan herstellen zonder litteken;</a:t>
            </a:r>
          </a:p>
          <a:p>
            <a:r>
              <a:rPr lang="nl-NL" dirty="0"/>
              <a:t>een diepe verbranding. Hierbij kan je ook blaren zien, maar de wond neigt meer naar wit dan naar rood. Ook deze wond is zeer pijnlijk. Een diepe brandwond, waarbij de lederhuid is aangetast, zal een litteken veroorzaken.</a:t>
            </a:r>
          </a:p>
          <a:p>
            <a:endParaRPr lang="nl-NL" dirty="0"/>
          </a:p>
        </p:txBody>
      </p:sp>
      <p:pic>
        <p:nvPicPr>
          <p:cNvPr id="4" name="Afbeelding 3">
            <a:extLst>
              <a:ext uri="{FF2B5EF4-FFF2-40B4-BE49-F238E27FC236}">
                <a16:creationId xmlns:a16="http://schemas.microsoft.com/office/drawing/2014/main" id="{82A9CC21-5A93-0FDD-0773-ADBA48491904}"/>
              </a:ext>
            </a:extLst>
          </p:cNvPr>
          <p:cNvPicPr>
            <a:picLocks noChangeAspect="1"/>
          </p:cNvPicPr>
          <p:nvPr/>
        </p:nvPicPr>
        <p:blipFill>
          <a:blip r:embed="rId2"/>
          <a:stretch>
            <a:fillRect/>
          </a:stretch>
        </p:blipFill>
        <p:spPr>
          <a:xfrm>
            <a:off x="8636539" y="1250084"/>
            <a:ext cx="3250661" cy="2163167"/>
          </a:xfrm>
          <a:prstGeom prst="rect">
            <a:avLst/>
          </a:prstGeom>
        </p:spPr>
      </p:pic>
    </p:spTree>
    <p:extLst>
      <p:ext uri="{BB962C8B-B14F-4D97-AF65-F5344CB8AC3E}">
        <p14:creationId xmlns:p14="http://schemas.microsoft.com/office/powerpoint/2010/main" val="93681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2E91-6AFE-7D5D-1C8F-C75AE2AC7241}"/>
              </a:ext>
            </a:extLst>
          </p:cNvPr>
          <p:cNvSpPr>
            <a:spLocks noGrp="1"/>
          </p:cNvSpPr>
          <p:nvPr>
            <p:ph type="title"/>
          </p:nvPr>
        </p:nvSpPr>
        <p:spPr/>
        <p:txBody>
          <a:bodyPr/>
          <a:lstStyle/>
          <a:p>
            <a:r>
              <a:rPr lang="nl-NL" dirty="0"/>
              <a:t>Gradatie van een brandwond</a:t>
            </a:r>
          </a:p>
        </p:txBody>
      </p:sp>
      <p:sp>
        <p:nvSpPr>
          <p:cNvPr id="3" name="Tijdelijke aanduiding voor inhoud 2">
            <a:extLst>
              <a:ext uri="{FF2B5EF4-FFF2-40B4-BE49-F238E27FC236}">
                <a16:creationId xmlns:a16="http://schemas.microsoft.com/office/drawing/2014/main" id="{2621C827-E6A8-40E9-3D18-0D8394D80F34}"/>
              </a:ext>
            </a:extLst>
          </p:cNvPr>
          <p:cNvSpPr>
            <a:spLocks noGrp="1"/>
          </p:cNvSpPr>
          <p:nvPr>
            <p:ph idx="1"/>
          </p:nvPr>
        </p:nvSpPr>
        <p:spPr/>
        <p:txBody>
          <a:bodyPr>
            <a:normAutofit/>
          </a:bodyPr>
          <a:lstStyle/>
          <a:p>
            <a:r>
              <a:rPr lang="nl-NL" dirty="0"/>
              <a:t>3</a:t>
            </a:r>
            <a:r>
              <a:rPr lang="nl-NL" baseline="30000" dirty="0"/>
              <a:t>e</a:t>
            </a:r>
            <a:r>
              <a:rPr lang="nl-NL" dirty="0"/>
              <a:t> </a:t>
            </a:r>
            <a:r>
              <a:rPr lang="nl-NL" dirty="0" err="1"/>
              <a:t>graads</a:t>
            </a:r>
            <a:r>
              <a:rPr lang="nl-NL" dirty="0"/>
              <a:t>:</a:t>
            </a:r>
          </a:p>
          <a:p>
            <a:r>
              <a:rPr lang="nl-NL" dirty="0"/>
              <a:t>Bij een derdegraadsverbranding:</a:t>
            </a:r>
          </a:p>
          <a:p>
            <a:r>
              <a:rPr lang="nl-NL" dirty="0"/>
              <a:t>voelt de huid leerachtig aan. De wond is droog;</a:t>
            </a:r>
          </a:p>
          <a:p>
            <a:r>
              <a:rPr lang="nl-NL" dirty="0"/>
              <a:t>is de kleur van de wond wit, beige, bruin of zwart. Dit hangt af van de oorzaak van de verbranding. Een verbranding door vuur of chemische stoffen geeft bijvoorbeeld vaak een zwarte kleur, terwijl verbranding met heet water een witte kleur geeft;</a:t>
            </a:r>
          </a:p>
          <a:p>
            <a:r>
              <a:rPr lang="nl-NL" dirty="0"/>
              <a:t>voelt de zorgvrager geen pijn ter plaatse van de wond. Dit komt doordat ook de zenuwen in de huid aangetast zijn. Rondom een derdegraadsverbranding ligt vaak een gebied met een tweedegraadsverbranding, dat wel erg pijnlijk kan zijn.</a:t>
            </a:r>
          </a:p>
          <a:p>
            <a:endParaRPr lang="nl-NL" dirty="0"/>
          </a:p>
        </p:txBody>
      </p:sp>
      <p:pic>
        <p:nvPicPr>
          <p:cNvPr id="4" name="Afbeelding 3">
            <a:extLst>
              <a:ext uri="{FF2B5EF4-FFF2-40B4-BE49-F238E27FC236}">
                <a16:creationId xmlns:a16="http://schemas.microsoft.com/office/drawing/2014/main" id="{D7156698-C574-1CCA-0558-1AA4D14A6C58}"/>
              </a:ext>
            </a:extLst>
          </p:cNvPr>
          <p:cNvPicPr>
            <a:picLocks noChangeAspect="1"/>
          </p:cNvPicPr>
          <p:nvPr/>
        </p:nvPicPr>
        <p:blipFill>
          <a:blip r:embed="rId2"/>
          <a:stretch>
            <a:fillRect/>
          </a:stretch>
        </p:blipFill>
        <p:spPr>
          <a:xfrm>
            <a:off x="9296493" y="1061453"/>
            <a:ext cx="2790732" cy="2367547"/>
          </a:xfrm>
          <a:prstGeom prst="rect">
            <a:avLst/>
          </a:prstGeom>
        </p:spPr>
      </p:pic>
    </p:spTree>
    <p:extLst>
      <p:ext uri="{BB962C8B-B14F-4D97-AF65-F5344CB8AC3E}">
        <p14:creationId xmlns:p14="http://schemas.microsoft.com/office/powerpoint/2010/main" val="66443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fbeelding 3">
            <a:extLst>
              <a:ext uri="{FF2B5EF4-FFF2-40B4-BE49-F238E27FC236}">
                <a16:creationId xmlns:a16="http://schemas.microsoft.com/office/drawing/2014/main" id="{472AF309-9AAD-4E7E-4A3A-5A4AF178FB09}"/>
              </a:ext>
            </a:extLst>
          </p:cNvPr>
          <p:cNvPicPr>
            <a:picLocks noChangeAspect="1"/>
          </p:cNvPicPr>
          <p:nvPr/>
        </p:nvPicPr>
        <p:blipFill rotWithShape="1">
          <a:blip r:embed="rId2"/>
          <a:srcRect t="166" b="1492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10B0E402-D8F9-56E5-E135-75B5FC4DB207}"/>
              </a:ext>
            </a:extLst>
          </p:cNvPr>
          <p:cNvSpPr>
            <a:spLocks noGrp="1"/>
          </p:cNvSpPr>
          <p:nvPr>
            <p:ph type="title"/>
          </p:nvPr>
        </p:nvSpPr>
        <p:spPr>
          <a:xfrm>
            <a:off x="365759" y="2166364"/>
            <a:ext cx="11471565" cy="1739347"/>
          </a:xfrm>
        </p:spPr>
        <p:txBody>
          <a:bodyPr vert="horz" lIns="91440" tIns="45720" rIns="91440" bIns="45720" rtlCol="0" anchor="ctr">
            <a:normAutofit/>
          </a:bodyPr>
          <a:lstStyle/>
          <a:p>
            <a:pPr algn="ctr">
              <a:lnSpc>
                <a:spcPct val="80000"/>
              </a:lnSpc>
            </a:pPr>
            <a:r>
              <a:rPr lang="en-US" sz="6000" spc="150">
                <a:solidFill>
                  <a:schemeClr val="tx1"/>
                </a:solidFill>
              </a:rPr>
              <a:t>Vragen</a:t>
            </a:r>
          </a:p>
        </p:txBody>
      </p:sp>
      <p:sp>
        <p:nvSpPr>
          <p:cNvPr id="13" name="Rectangle 12">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Tijdelijke aanduiding voor inhoud 2">
            <a:extLst>
              <a:ext uri="{FF2B5EF4-FFF2-40B4-BE49-F238E27FC236}">
                <a16:creationId xmlns:a16="http://schemas.microsoft.com/office/drawing/2014/main" id="{045EA230-D5B8-24EF-06A2-42E59AE0E6F1}"/>
              </a:ext>
            </a:extLst>
          </p:cNvPr>
          <p:cNvSpPr>
            <a:spLocks noGrp="1"/>
          </p:cNvSpPr>
          <p:nvPr>
            <p:ph idx="1"/>
          </p:nvPr>
        </p:nvSpPr>
        <p:spPr>
          <a:xfrm>
            <a:off x="347472" y="3913632"/>
            <a:ext cx="11503152" cy="457200"/>
          </a:xfrm>
        </p:spPr>
        <p:txBody>
          <a:bodyPr vert="horz" lIns="91440" tIns="45720" rIns="91440" bIns="45720" rtlCol="0">
            <a:normAutofit/>
          </a:bodyPr>
          <a:lstStyle/>
          <a:p>
            <a:pPr marL="0" indent="0" algn="ctr">
              <a:buNone/>
            </a:pPr>
            <a:r>
              <a:rPr lang="en-US" sz="2000">
                <a:solidFill>
                  <a:schemeClr val="bg2"/>
                </a:solidFill>
              </a:rPr>
              <a:t>Zijn er nog vragen over het onderwerp brandwonden? </a:t>
            </a:r>
          </a:p>
        </p:txBody>
      </p:sp>
    </p:spTree>
    <p:extLst>
      <p:ext uri="{BB962C8B-B14F-4D97-AF65-F5344CB8AC3E}">
        <p14:creationId xmlns:p14="http://schemas.microsoft.com/office/powerpoint/2010/main" val="109085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3E999-CFC2-8771-A7F0-6E0E51942F05}"/>
              </a:ext>
            </a:extLst>
          </p:cNvPr>
          <p:cNvSpPr>
            <a:spLocks noGrp="1"/>
          </p:cNvSpPr>
          <p:nvPr>
            <p:ph type="title"/>
          </p:nvPr>
        </p:nvSpPr>
        <p:spPr/>
        <p:txBody>
          <a:bodyPr/>
          <a:lstStyle/>
          <a:p>
            <a:r>
              <a:rPr lang="nl-NL" dirty="0"/>
              <a:t>Inhoud </a:t>
            </a:r>
            <a:r>
              <a:rPr lang="nl-NL" dirty="0" err="1"/>
              <a:t>Powerpoint</a:t>
            </a:r>
            <a:endParaRPr lang="nl-NL" dirty="0"/>
          </a:p>
        </p:txBody>
      </p:sp>
      <p:sp>
        <p:nvSpPr>
          <p:cNvPr id="3" name="Tijdelijke aanduiding voor inhoud 2">
            <a:extLst>
              <a:ext uri="{FF2B5EF4-FFF2-40B4-BE49-F238E27FC236}">
                <a16:creationId xmlns:a16="http://schemas.microsoft.com/office/drawing/2014/main" id="{E89554A6-34B7-FEB4-6E48-7466DAAA0A71}"/>
              </a:ext>
            </a:extLst>
          </p:cNvPr>
          <p:cNvSpPr>
            <a:spLocks noGrp="1"/>
          </p:cNvSpPr>
          <p:nvPr>
            <p:ph idx="1"/>
          </p:nvPr>
        </p:nvSpPr>
        <p:spPr/>
        <p:txBody>
          <a:bodyPr/>
          <a:lstStyle/>
          <a:p>
            <a:r>
              <a:rPr lang="nl-NL" dirty="0"/>
              <a:t>Wat zijn brandwonden.</a:t>
            </a:r>
          </a:p>
          <a:p>
            <a:r>
              <a:rPr lang="nl-NL" dirty="0"/>
              <a:t>Hoe loop je ze op.</a:t>
            </a:r>
          </a:p>
          <a:p>
            <a:r>
              <a:rPr lang="nl-NL" dirty="0"/>
              <a:t>Koelen.</a:t>
            </a:r>
          </a:p>
          <a:p>
            <a:r>
              <a:rPr lang="nl-NL" dirty="0"/>
              <a:t>Stappen na koelen.</a:t>
            </a:r>
          </a:p>
          <a:p>
            <a:r>
              <a:rPr lang="nl-NL" dirty="0"/>
              <a:t>Gradaties brandwonden. </a:t>
            </a:r>
          </a:p>
        </p:txBody>
      </p:sp>
    </p:spTree>
    <p:extLst>
      <p:ext uri="{BB962C8B-B14F-4D97-AF65-F5344CB8AC3E}">
        <p14:creationId xmlns:p14="http://schemas.microsoft.com/office/powerpoint/2010/main" val="189949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FD205-5077-B97E-A02C-4BD78FA1C8D9}"/>
              </a:ext>
            </a:extLst>
          </p:cNvPr>
          <p:cNvSpPr>
            <a:spLocks noGrp="1"/>
          </p:cNvSpPr>
          <p:nvPr>
            <p:ph type="title"/>
          </p:nvPr>
        </p:nvSpPr>
        <p:spPr>
          <a:xfrm>
            <a:off x="1202919" y="284176"/>
            <a:ext cx="9784080" cy="1508760"/>
          </a:xfrm>
        </p:spPr>
        <p:txBody>
          <a:bodyPr>
            <a:normAutofit/>
          </a:bodyPr>
          <a:lstStyle/>
          <a:p>
            <a:r>
              <a:rPr lang="nl-NL" dirty="0"/>
              <a:t>Wat zijn brandwonden:</a:t>
            </a:r>
          </a:p>
        </p:txBody>
      </p:sp>
      <p:sp>
        <p:nvSpPr>
          <p:cNvPr id="3" name="Tijdelijke aanduiding voor inhoud 2">
            <a:extLst>
              <a:ext uri="{FF2B5EF4-FFF2-40B4-BE49-F238E27FC236}">
                <a16:creationId xmlns:a16="http://schemas.microsoft.com/office/drawing/2014/main" id="{406D62E0-C30A-8EEC-55C5-BE6B8C13A810}"/>
              </a:ext>
            </a:extLst>
          </p:cNvPr>
          <p:cNvSpPr>
            <a:spLocks noGrp="1"/>
          </p:cNvSpPr>
          <p:nvPr>
            <p:ph idx="1"/>
          </p:nvPr>
        </p:nvSpPr>
        <p:spPr>
          <a:xfrm>
            <a:off x="1202920" y="2011680"/>
            <a:ext cx="4557800" cy="4206240"/>
          </a:xfrm>
        </p:spPr>
        <p:txBody>
          <a:bodyPr>
            <a:normAutofit/>
          </a:bodyPr>
          <a:lstStyle/>
          <a:p>
            <a:endParaRPr lang="nl-NL" sz="2000"/>
          </a:p>
          <a:p>
            <a:endParaRPr lang="nl-NL" sz="2000"/>
          </a:p>
          <a:p>
            <a:r>
              <a:rPr lang="nl-NL" sz="2000"/>
              <a:t>We noemen beschadigingen van de huid door blootstelling aan hoge temperaturen, chemische stoffen of elektriciteit ook wel brandwonden.</a:t>
            </a:r>
          </a:p>
        </p:txBody>
      </p:sp>
      <p:pic>
        <p:nvPicPr>
          <p:cNvPr id="4" name="Afbeelding 3">
            <a:extLst>
              <a:ext uri="{FF2B5EF4-FFF2-40B4-BE49-F238E27FC236}">
                <a16:creationId xmlns:a16="http://schemas.microsoft.com/office/drawing/2014/main" id="{CDE957A4-3197-8204-9D44-35BE62F19209}"/>
              </a:ext>
            </a:extLst>
          </p:cNvPr>
          <p:cNvPicPr>
            <a:picLocks noChangeAspect="1"/>
          </p:cNvPicPr>
          <p:nvPr/>
        </p:nvPicPr>
        <p:blipFill>
          <a:blip r:embed="rId2"/>
          <a:stretch>
            <a:fillRect/>
          </a:stretch>
        </p:blipFill>
        <p:spPr>
          <a:xfrm>
            <a:off x="6112022" y="2121962"/>
            <a:ext cx="4710905" cy="3768724"/>
          </a:xfrm>
          <a:prstGeom prst="rect">
            <a:avLst/>
          </a:prstGeom>
        </p:spPr>
      </p:pic>
    </p:spTree>
    <p:extLst>
      <p:ext uri="{BB962C8B-B14F-4D97-AF65-F5344CB8AC3E}">
        <p14:creationId xmlns:p14="http://schemas.microsoft.com/office/powerpoint/2010/main" val="166245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238C9-4EEE-6089-1328-3AC96EC630C4}"/>
              </a:ext>
            </a:extLst>
          </p:cNvPr>
          <p:cNvSpPr>
            <a:spLocks noGrp="1"/>
          </p:cNvSpPr>
          <p:nvPr>
            <p:ph type="title"/>
          </p:nvPr>
        </p:nvSpPr>
        <p:spPr/>
        <p:txBody>
          <a:bodyPr/>
          <a:lstStyle/>
          <a:p>
            <a:r>
              <a:rPr lang="nl-NL" dirty="0"/>
              <a:t>Hoe loop je ze op?</a:t>
            </a:r>
          </a:p>
        </p:txBody>
      </p:sp>
      <p:sp>
        <p:nvSpPr>
          <p:cNvPr id="3" name="Tijdelijke aanduiding voor inhoud 2">
            <a:extLst>
              <a:ext uri="{FF2B5EF4-FFF2-40B4-BE49-F238E27FC236}">
                <a16:creationId xmlns:a16="http://schemas.microsoft.com/office/drawing/2014/main" id="{111C9CB3-CE41-4D60-9652-02B9B10DC7F9}"/>
              </a:ext>
            </a:extLst>
          </p:cNvPr>
          <p:cNvSpPr>
            <a:spLocks noGrp="1"/>
          </p:cNvSpPr>
          <p:nvPr>
            <p:ph idx="1"/>
          </p:nvPr>
        </p:nvSpPr>
        <p:spPr/>
        <p:txBody>
          <a:bodyPr/>
          <a:lstStyle/>
          <a:p>
            <a:r>
              <a:rPr lang="nl-NL" dirty="0"/>
              <a:t>De meest voorkomende oorzaken van brandwonden zijn:</a:t>
            </a:r>
          </a:p>
          <a:p>
            <a:endParaRPr lang="nl-NL" dirty="0"/>
          </a:p>
          <a:p>
            <a:r>
              <a:rPr lang="nl-NL" dirty="0"/>
              <a:t>Kokend water</a:t>
            </a:r>
          </a:p>
          <a:p>
            <a:r>
              <a:rPr lang="nl-NL" dirty="0"/>
              <a:t>Contact met een heet voorwerp (pan, strijkijzer)</a:t>
            </a:r>
          </a:p>
          <a:p>
            <a:r>
              <a:rPr lang="nl-NL" dirty="0"/>
              <a:t>Vuur</a:t>
            </a:r>
          </a:p>
          <a:p>
            <a:r>
              <a:rPr lang="nl-NL" dirty="0"/>
              <a:t>Heet vet / hete olie</a:t>
            </a:r>
          </a:p>
          <a:p>
            <a:r>
              <a:rPr lang="nl-NL" dirty="0"/>
              <a:t>Chemische stoffen </a:t>
            </a:r>
          </a:p>
        </p:txBody>
      </p:sp>
      <p:pic>
        <p:nvPicPr>
          <p:cNvPr id="4" name="Afbeelding 3">
            <a:extLst>
              <a:ext uri="{FF2B5EF4-FFF2-40B4-BE49-F238E27FC236}">
                <a16:creationId xmlns:a16="http://schemas.microsoft.com/office/drawing/2014/main" id="{2BF84D8B-C262-819A-83C0-0996F61B8BCB}"/>
              </a:ext>
            </a:extLst>
          </p:cNvPr>
          <p:cNvPicPr>
            <a:picLocks noChangeAspect="1"/>
          </p:cNvPicPr>
          <p:nvPr/>
        </p:nvPicPr>
        <p:blipFill>
          <a:blip r:embed="rId2"/>
          <a:stretch>
            <a:fillRect/>
          </a:stretch>
        </p:blipFill>
        <p:spPr>
          <a:xfrm>
            <a:off x="8629650" y="3744899"/>
            <a:ext cx="3048067" cy="2828925"/>
          </a:xfrm>
          <a:prstGeom prst="rect">
            <a:avLst/>
          </a:prstGeom>
        </p:spPr>
      </p:pic>
    </p:spTree>
    <p:extLst>
      <p:ext uri="{BB962C8B-B14F-4D97-AF65-F5344CB8AC3E}">
        <p14:creationId xmlns:p14="http://schemas.microsoft.com/office/powerpoint/2010/main" val="312189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8649-894D-5D3B-A773-9CB3D5A9AE0D}"/>
              </a:ext>
            </a:extLst>
          </p:cNvPr>
          <p:cNvSpPr>
            <a:spLocks noGrp="1"/>
          </p:cNvSpPr>
          <p:nvPr>
            <p:ph type="title"/>
          </p:nvPr>
        </p:nvSpPr>
        <p:spPr/>
        <p:txBody>
          <a:bodyPr/>
          <a:lstStyle/>
          <a:p>
            <a:r>
              <a:rPr lang="nl-NL" dirty="0"/>
              <a:t>Koelen!!!</a:t>
            </a:r>
          </a:p>
        </p:txBody>
      </p:sp>
      <p:sp>
        <p:nvSpPr>
          <p:cNvPr id="3" name="Tijdelijke aanduiding voor inhoud 2">
            <a:extLst>
              <a:ext uri="{FF2B5EF4-FFF2-40B4-BE49-F238E27FC236}">
                <a16:creationId xmlns:a16="http://schemas.microsoft.com/office/drawing/2014/main" id="{55EAE9D5-63B0-8F7F-688D-A47040B6E410}"/>
              </a:ext>
            </a:extLst>
          </p:cNvPr>
          <p:cNvSpPr>
            <a:spLocks noGrp="1"/>
          </p:cNvSpPr>
          <p:nvPr>
            <p:ph idx="1"/>
          </p:nvPr>
        </p:nvSpPr>
        <p:spPr/>
        <p:txBody>
          <a:bodyPr/>
          <a:lstStyle/>
          <a:p>
            <a:r>
              <a:rPr lang="nl-NL" dirty="0"/>
              <a:t>Stap 1 bij het ontdekken van een brandwond is</a:t>
            </a:r>
            <a:r>
              <a:rPr lang="nl-NL" u="sng" dirty="0"/>
              <a:t> altijd </a:t>
            </a:r>
            <a:r>
              <a:rPr lang="nl-NL" dirty="0"/>
              <a:t>KOELEN! </a:t>
            </a:r>
          </a:p>
          <a:p>
            <a:endParaRPr lang="nl-NL" dirty="0"/>
          </a:p>
          <a:p>
            <a:r>
              <a:rPr lang="nl-NL" dirty="0"/>
              <a:t>Onthoud de volgende regel: eerst water, de rest komt later. Door de plek te koelen, haal je de hitte uit de wond. Dit vermindert de pijn, maar voorkomt bovenal verergering van de schade. Bij een tweedegraadsbrandwond die je niet koelt, kan de hitte onderhuids doorwerken. Hierdoor kan de wond een derdegraadsbrandwond worden. Het heeft zelfs tot een uur na het ontstaan van de brandwond nog zin om de wond te koelen. </a:t>
            </a:r>
          </a:p>
        </p:txBody>
      </p:sp>
    </p:spTree>
    <p:extLst>
      <p:ext uri="{BB962C8B-B14F-4D97-AF65-F5344CB8AC3E}">
        <p14:creationId xmlns:p14="http://schemas.microsoft.com/office/powerpoint/2010/main" val="109180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47872-719E-0747-C473-596E9C131780}"/>
              </a:ext>
            </a:extLst>
          </p:cNvPr>
          <p:cNvSpPr>
            <a:spLocks noGrp="1"/>
          </p:cNvSpPr>
          <p:nvPr>
            <p:ph type="title"/>
          </p:nvPr>
        </p:nvSpPr>
        <p:spPr/>
        <p:txBody>
          <a:bodyPr/>
          <a:lstStyle/>
          <a:p>
            <a:r>
              <a:rPr lang="nl-NL" dirty="0"/>
              <a:t>Koelen</a:t>
            </a:r>
          </a:p>
        </p:txBody>
      </p:sp>
      <p:sp>
        <p:nvSpPr>
          <p:cNvPr id="3" name="Tijdelijke aanduiding voor inhoud 2">
            <a:extLst>
              <a:ext uri="{FF2B5EF4-FFF2-40B4-BE49-F238E27FC236}">
                <a16:creationId xmlns:a16="http://schemas.microsoft.com/office/drawing/2014/main" id="{FE54DC15-75E3-6118-2616-EDE0D5A256F9}"/>
              </a:ext>
            </a:extLst>
          </p:cNvPr>
          <p:cNvSpPr>
            <a:spLocks noGrp="1"/>
          </p:cNvSpPr>
          <p:nvPr>
            <p:ph idx="1"/>
          </p:nvPr>
        </p:nvSpPr>
        <p:spPr/>
        <p:txBody>
          <a:bodyPr>
            <a:normAutofit lnSpcReduction="10000"/>
          </a:bodyPr>
          <a:lstStyle/>
          <a:p>
            <a:r>
              <a:rPr lang="nl-NL" dirty="0"/>
              <a:t>Koel de wond in elk geval tien minuten met lauw, stromend leidingwater. Als geen leidingwater beschikbaar is om te koelen, kan je elk ander water gebruiken. Je kan desnoods aan de zorgvrager vragen om in een sloot te springen. Het is beter om op deze manier te koelen dan om de wond niet te koelen.</a:t>
            </a:r>
          </a:p>
          <a:p>
            <a:pPr marL="0" indent="0">
              <a:buNone/>
            </a:pPr>
            <a:endParaRPr lang="nl-NL" dirty="0"/>
          </a:p>
          <a:p>
            <a:r>
              <a:rPr lang="nl-NL" dirty="0"/>
              <a:t>Koel, als dat mogelijk is, alleen de wond zelf en niet de omliggende huid om zo onderkoeling te voorkomen. De barrièrefunctie van de huid is namelijk door de brandwond doorbroken. Hierdoor kan de zorgvrager zichzelf moeilijk op temperatuur houden. </a:t>
            </a:r>
          </a:p>
          <a:p>
            <a:r>
              <a:rPr lang="nl-NL" dirty="0"/>
              <a:t>Zorg ook dat het water niet direct op de wond valt, maar net boven de wond. Laat het water rustig over de wond stromen zodat je de huid of een blaar niet verder beschadigd.</a:t>
            </a:r>
          </a:p>
          <a:p>
            <a:endParaRPr lang="nl-NL" dirty="0"/>
          </a:p>
        </p:txBody>
      </p:sp>
    </p:spTree>
    <p:extLst>
      <p:ext uri="{BB962C8B-B14F-4D97-AF65-F5344CB8AC3E}">
        <p14:creationId xmlns:p14="http://schemas.microsoft.com/office/powerpoint/2010/main" val="32301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916C2-7FE6-17E3-784A-A737E42B8156}"/>
              </a:ext>
            </a:extLst>
          </p:cNvPr>
          <p:cNvSpPr>
            <a:spLocks noGrp="1"/>
          </p:cNvSpPr>
          <p:nvPr>
            <p:ph type="title"/>
          </p:nvPr>
        </p:nvSpPr>
        <p:spPr/>
        <p:txBody>
          <a:bodyPr/>
          <a:lstStyle/>
          <a:p>
            <a:r>
              <a:rPr lang="nl-NL" dirty="0"/>
              <a:t>koelen</a:t>
            </a:r>
          </a:p>
        </p:txBody>
      </p:sp>
      <p:sp>
        <p:nvSpPr>
          <p:cNvPr id="3" name="Tijdelijke aanduiding voor inhoud 2">
            <a:extLst>
              <a:ext uri="{FF2B5EF4-FFF2-40B4-BE49-F238E27FC236}">
                <a16:creationId xmlns:a16="http://schemas.microsoft.com/office/drawing/2014/main" id="{FEA76082-073E-B4BE-53AA-C74370BB8174}"/>
              </a:ext>
            </a:extLst>
          </p:cNvPr>
          <p:cNvSpPr>
            <a:spLocks noGrp="1"/>
          </p:cNvSpPr>
          <p:nvPr>
            <p:ph idx="1"/>
          </p:nvPr>
        </p:nvSpPr>
        <p:spPr/>
        <p:txBody>
          <a:bodyPr/>
          <a:lstStyle/>
          <a:p>
            <a:r>
              <a:rPr lang="nl-NL" dirty="0"/>
              <a:t>Verwijder geen kleding die aan de brandwond kleeft. Dit moet door een arts worden verwijderd. Andere kleding mag je eventueel verwijderen. Bij verbranding door een chemische stof moet je kleding verwijderen, aangezien de chemische stof anders nog meer schade kan aanrichten.</a:t>
            </a:r>
          </a:p>
          <a:p>
            <a:pPr marL="0" indent="0">
              <a:buNone/>
            </a:pPr>
            <a:endParaRPr lang="nl-NL" dirty="0"/>
          </a:p>
          <a:p>
            <a:r>
              <a:rPr lang="nl-NL" dirty="0"/>
              <a:t>Verwijder altijd (incontinentie) luiers bij verbranding, omdat luiers vloeistof vasthouden. Als je een luier niet verwijderd kan de genitaalstreek ernstig verbranden bij een verbranding met een hete vloeistof.</a:t>
            </a:r>
          </a:p>
          <a:p>
            <a:endParaRPr lang="nl-NL" dirty="0"/>
          </a:p>
        </p:txBody>
      </p:sp>
    </p:spTree>
    <p:extLst>
      <p:ext uri="{BB962C8B-B14F-4D97-AF65-F5344CB8AC3E}">
        <p14:creationId xmlns:p14="http://schemas.microsoft.com/office/powerpoint/2010/main" val="109629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82C8D-94A2-21F1-1F5E-1BC406DD7FE9}"/>
              </a:ext>
            </a:extLst>
          </p:cNvPr>
          <p:cNvSpPr>
            <a:spLocks noGrp="1"/>
          </p:cNvSpPr>
          <p:nvPr>
            <p:ph type="title"/>
          </p:nvPr>
        </p:nvSpPr>
        <p:spPr/>
        <p:txBody>
          <a:bodyPr/>
          <a:lstStyle/>
          <a:p>
            <a:r>
              <a:rPr lang="nl-NL" dirty="0"/>
              <a:t>Na het koelen</a:t>
            </a:r>
          </a:p>
        </p:txBody>
      </p:sp>
      <p:sp>
        <p:nvSpPr>
          <p:cNvPr id="3" name="Tijdelijke aanduiding voor inhoud 2">
            <a:extLst>
              <a:ext uri="{FF2B5EF4-FFF2-40B4-BE49-F238E27FC236}">
                <a16:creationId xmlns:a16="http://schemas.microsoft.com/office/drawing/2014/main" id="{3390701A-548F-5F6E-1033-C9CAC495921F}"/>
              </a:ext>
            </a:extLst>
          </p:cNvPr>
          <p:cNvSpPr>
            <a:spLocks noGrp="1"/>
          </p:cNvSpPr>
          <p:nvPr>
            <p:ph idx="1"/>
          </p:nvPr>
        </p:nvSpPr>
        <p:spPr/>
        <p:txBody>
          <a:bodyPr>
            <a:normAutofit/>
          </a:bodyPr>
          <a:lstStyle/>
          <a:p>
            <a:r>
              <a:rPr lang="nl-NL" dirty="0"/>
              <a:t>Waarschuw een arts als je blaren ziet, de huid ernstig aangetast is of als het een verbranding betreft door een elektrische of chemische oorzaak.</a:t>
            </a:r>
          </a:p>
          <a:p>
            <a:r>
              <a:rPr lang="nl-NL" dirty="0"/>
              <a:t>Smeer niets op de wond als die door een arts beoordeeld moet worden. De brandwond is dan namelijk minder goed te beoordelen. </a:t>
            </a:r>
          </a:p>
          <a:p>
            <a:r>
              <a:rPr lang="nl-NL" dirty="0"/>
              <a:t>Dek de wond af met een steriel verband of een schone doek.</a:t>
            </a:r>
          </a:p>
          <a:p>
            <a:r>
              <a:rPr lang="nl-NL" dirty="0"/>
              <a:t>Pak de zorgvrager goed in met een dikke deken of een isolatiedeken uit de EHBO-koffer. Door een brandwond kan de zorgvrager namelijk snel onderkoeld raken.</a:t>
            </a:r>
          </a:p>
          <a:p>
            <a:r>
              <a:rPr lang="nl-NL" dirty="0"/>
              <a:t>Laat de zorgvrager niet eten of drinken totdat een arts de zorgvrager en de brandwond beoordeeld heeft. Het slikken kan namelijk moeilijk gaan bij grote brandwonden. Bovendien kan de arts besluiten tot een operatie, waarvoor de zorgvrager nuchter moet zijn.</a:t>
            </a:r>
          </a:p>
          <a:p>
            <a:endParaRPr lang="nl-NL" dirty="0"/>
          </a:p>
        </p:txBody>
      </p:sp>
    </p:spTree>
    <p:extLst>
      <p:ext uri="{BB962C8B-B14F-4D97-AF65-F5344CB8AC3E}">
        <p14:creationId xmlns:p14="http://schemas.microsoft.com/office/powerpoint/2010/main" val="331916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C96C4-023A-BE0C-185F-4082E616337E}"/>
              </a:ext>
            </a:extLst>
          </p:cNvPr>
          <p:cNvSpPr>
            <a:spLocks noGrp="1"/>
          </p:cNvSpPr>
          <p:nvPr>
            <p:ph type="title"/>
          </p:nvPr>
        </p:nvSpPr>
        <p:spPr/>
        <p:txBody>
          <a:bodyPr/>
          <a:lstStyle/>
          <a:p>
            <a:r>
              <a:rPr lang="nl-NL" dirty="0"/>
              <a:t>Gradatie van een brandwond</a:t>
            </a:r>
          </a:p>
        </p:txBody>
      </p:sp>
      <p:sp>
        <p:nvSpPr>
          <p:cNvPr id="3" name="Tijdelijke aanduiding voor inhoud 2">
            <a:extLst>
              <a:ext uri="{FF2B5EF4-FFF2-40B4-BE49-F238E27FC236}">
                <a16:creationId xmlns:a16="http://schemas.microsoft.com/office/drawing/2014/main" id="{E9DBCD53-C39C-954B-E529-19BEAB03AE85}"/>
              </a:ext>
            </a:extLst>
          </p:cNvPr>
          <p:cNvSpPr>
            <a:spLocks noGrp="1"/>
          </p:cNvSpPr>
          <p:nvPr>
            <p:ph idx="1"/>
          </p:nvPr>
        </p:nvSpPr>
        <p:spPr>
          <a:xfrm>
            <a:off x="1202919" y="2011680"/>
            <a:ext cx="9784080" cy="4562144"/>
          </a:xfrm>
        </p:spPr>
        <p:txBody>
          <a:bodyPr>
            <a:normAutofit fontScale="85000" lnSpcReduction="20000"/>
          </a:bodyPr>
          <a:lstStyle/>
          <a:p>
            <a:r>
              <a:rPr lang="nl-NL" dirty="0"/>
              <a:t>We gaan uit van 3 gradaties brandwonden. </a:t>
            </a:r>
          </a:p>
          <a:p>
            <a:endParaRPr lang="nl-NL" dirty="0"/>
          </a:p>
          <a:p>
            <a:r>
              <a:rPr lang="nl-NL" dirty="0"/>
              <a:t>1</a:t>
            </a:r>
            <a:r>
              <a:rPr lang="nl-NL" baseline="30000" dirty="0"/>
              <a:t>e</a:t>
            </a:r>
            <a:r>
              <a:rPr lang="nl-NL" dirty="0"/>
              <a:t> </a:t>
            </a:r>
            <a:r>
              <a:rPr lang="nl-NL" dirty="0" err="1"/>
              <a:t>graads</a:t>
            </a:r>
            <a:r>
              <a:rPr lang="nl-NL" dirty="0"/>
              <a:t>: </a:t>
            </a:r>
          </a:p>
          <a:p>
            <a:r>
              <a:rPr lang="nl-NL" dirty="0"/>
              <a:t>Een eerstegraadsverbranding is eigenlijk meer een vorm van huidirritatie dan een vorm van verbranding. Hieronder vallen bijvoorbeeld ook zonverbrandingen. Een eerstegraadsverbranding:</a:t>
            </a:r>
          </a:p>
          <a:p>
            <a:endParaRPr lang="nl-NL" dirty="0"/>
          </a:p>
          <a:p>
            <a:r>
              <a:rPr lang="nl-NL" dirty="0"/>
              <a:t>herken je aan een rode pijnlijke huid die in sommige gevallen wat droog aanvoelt en opgezet kan zijn;</a:t>
            </a:r>
          </a:p>
          <a:p>
            <a:r>
              <a:rPr lang="nl-NL" dirty="0"/>
              <a:t>gaat meestal niet gepaard met blaren;</a:t>
            </a:r>
          </a:p>
          <a:p>
            <a:r>
              <a:rPr lang="nl-NL" dirty="0"/>
              <a:t>lijkt op een ontstekingsreactie;</a:t>
            </a:r>
          </a:p>
          <a:p>
            <a:r>
              <a:rPr lang="nl-NL" dirty="0"/>
              <a:t>geneest meestal binnen 24 uur;</a:t>
            </a:r>
          </a:p>
          <a:p>
            <a:r>
              <a:rPr lang="nl-NL" dirty="0"/>
              <a:t>is na enkele dagen hersteld zonder littekenvorming.</a:t>
            </a:r>
          </a:p>
        </p:txBody>
      </p:sp>
      <p:pic>
        <p:nvPicPr>
          <p:cNvPr id="4" name="Afbeelding 3">
            <a:extLst>
              <a:ext uri="{FF2B5EF4-FFF2-40B4-BE49-F238E27FC236}">
                <a16:creationId xmlns:a16="http://schemas.microsoft.com/office/drawing/2014/main" id="{A713F093-7889-CDC4-D90C-A6F2577AFFE6}"/>
              </a:ext>
            </a:extLst>
          </p:cNvPr>
          <p:cNvPicPr>
            <a:picLocks noChangeAspect="1"/>
          </p:cNvPicPr>
          <p:nvPr/>
        </p:nvPicPr>
        <p:blipFill>
          <a:blip r:embed="rId2"/>
          <a:stretch>
            <a:fillRect/>
          </a:stretch>
        </p:blipFill>
        <p:spPr>
          <a:xfrm>
            <a:off x="8143875" y="4716449"/>
            <a:ext cx="2991543" cy="1990736"/>
          </a:xfrm>
          <a:prstGeom prst="rect">
            <a:avLst/>
          </a:prstGeom>
        </p:spPr>
      </p:pic>
    </p:spTree>
    <p:extLst>
      <p:ext uri="{BB962C8B-B14F-4D97-AF65-F5344CB8AC3E}">
        <p14:creationId xmlns:p14="http://schemas.microsoft.com/office/powerpoint/2010/main" val="2419257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Gestreept</Template>
  <TotalTime>9907</TotalTime>
  <Words>849</Words>
  <Application>Microsoft Office PowerPoint</Application>
  <PresentationFormat>Breedbeeld</PresentationFormat>
  <Paragraphs>64</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Corbel</vt:lpstr>
      <vt:lpstr>Wingdings</vt:lpstr>
      <vt:lpstr>Gestreept</vt:lpstr>
      <vt:lpstr>Brandwonden.</vt:lpstr>
      <vt:lpstr>Inhoud Powerpoint</vt:lpstr>
      <vt:lpstr>Wat zijn brandwonden:</vt:lpstr>
      <vt:lpstr>Hoe loop je ze op?</vt:lpstr>
      <vt:lpstr>Koelen!!!</vt:lpstr>
      <vt:lpstr>Koelen</vt:lpstr>
      <vt:lpstr>koelen</vt:lpstr>
      <vt:lpstr>Na het koelen</vt:lpstr>
      <vt:lpstr>Gradatie van een brandwond</vt:lpstr>
      <vt:lpstr>Gradatie van een brandwond</vt:lpstr>
      <vt:lpstr>Gradatie van een brandwond</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Brandwonden.</dc:title>
  <dc:creator>Kim Gevers - van Uden</dc:creator>
  <cp:lastModifiedBy>Kim Gevers - van Uden</cp:lastModifiedBy>
  <cp:revision>1</cp:revision>
  <dcterms:created xsi:type="dcterms:W3CDTF">2022-06-08T11:39:32Z</dcterms:created>
  <dcterms:modified xsi:type="dcterms:W3CDTF">2022-06-15T08:47:22Z</dcterms:modified>
</cp:coreProperties>
</file>